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15DCDB-DDD4-9443-8F60-201A39468BF5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FC8416-4C5A-3745-9622-9CDDB591A6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6XUVjK9W4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Vocab. List Week #2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word “hubris” means extreme pride or arrogance. Think of a person you know or a person within pop culture that exhibits hubris. What makes this person hubristic? Provide examples and evidence to support your answer.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List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Indiscretion (N.)-Behavior or speech that is indiscreet or displays a lack of good judgment. </a:t>
            </a:r>
          </a:p>
          <a:p>
            <a:r>
              <a:rPr lang="en-US" sz="3200" dirty="0" smtClean="0"/>
              <a:t>Hubris (N.)- Extreme pride or arrogance. </a:t>
            </a:r>
          </a:p>
          <a:p>
            <a:r>
              <a:rPr lang="en-US" sz="3200" dirty="0" smtClean="0"/>
              <a:t>Vainglorious (Adj.)- Exhibiting excessive vanity; boastful.</a:t>
            </a:r>
          </a:p>
          <a:p>
            <a:r>
              <a:rPr lang="en-US" sz="3200" dirty="0" smtClean="0"/>
              <a:t>Bolster (V.)-Support or strengthen. </a:t>
            </a:r>
          </a:p>
          <a:p>
            <a:r>
              <a:rPr lang="en-US" sz="3200" dirty="0" smtClean="0"/>
              <a:t>Perpetrate (V.)- To be responsible for; commit.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List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Transgression (N.)- An act that goes against a law, rule, or code of conduct; an offense. </a:t>
            </a:r>
          </a:p>
          <a:p>
            <a:r>
              <a:rPr lang="en-US" sz="2800" dirty="0" smtClean="0"/>
              <a:t>Adhere (V.)- To remain devoted to.</a:t>
            </a:r>
          </a:p>
          <a:p>
            <a:r>
              <a:rPr lang="en-US" sz="2800" dirty="0" smtClean="0"/>
              <a:t>Reprehensible (Adj.)- Deserving censure; blameworthy. </a:t>
            </a:r>
          </a:p>
          <a:p>
            <a:r>
              <a:rPr lang="en-US" sz="2800" dirty="0" smtClean="0"/>
              <a:t>Bestow (V.)- To present as a gift or an honor. </a:t>
            </a:r>
          </a:p>
          <a:p>
            <a:r>
              <a:rPr lang="en-US" sz="2800" dirty="0" smtClean="0"/>
              <a:t>Entitlement (N.)- The fact of having a right to something.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ARE AWESOME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http://www.youtube.com/watch?v=A6XUVjK9W4o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During the video, write down as many verbs as possible. For each segment, write down at least one. </a:t>
            </a:r>
          </a:p>
          <a:p>
            <a:r>
              <a:rPr lang="en-US" dirty="0" smtClean="0"/>
              <a:t>Try to write down action verbs (to run), abstract verbs (to need) and emotional verbs (to like).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678</TotalTime>
  <Words>231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Vocab. List Week #2</vt:lpstr>
      <vt:lpstr>Warm-Up</vt:lpstr>
      <vt:lpstr>Vocabulary List #2</vt:lpstr>
      <vt:lpstr>Vocabulary List #2</vt:lpstr>
      <vt:lpstr>PEOPLE ARE AWESOME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Vocab. List Week #2</dc:title>
  <dc:creator>Jaclyn Burton</dc:creator>
  <cp:lastModifiedBy>SysOp-VA</cp:lastModifiedBy>
  <cp:revision>4</cp:revision>
  <dcterms:created xsi:type="dcterms:W3CDTF">2013-08-26T04:51:20Z</dcterms:created>
  <dcterms:modified xsi:type="dcterms:W3CDTF">2013-08-27T22:50:51Z</dcterms:modified>
</cp:coreProperties>
</file>