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sldIdLst>
    <p:sldId id="258" r:id="rId2"/>
    <p:sldId id="256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AD90BA-A4A1-41C2-9DD3-1F9AED156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8301A2-9537-4F11-903A-9D7FEDBB449A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A75C5-AF33-604F-9533-5102DD1FCD0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94EEA4-5D83-5A46-B4CA-D71BC4E01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violence become too accepted within our culture? Why or why not? </a:t>
            </a:r>
          </a:p>
          <a:p>
            <a:r>
              <a:rPr lang="en-US" dirty="0" smtClean="0"/>
              <a:t>Are human beings innately violent? Why or why not?</a:t>
            </a:r>
          </a:p>
          <a:p>
            <a:r>
              <a:rPr lang="en-US" dirty="0" smtClean="0"/>
              <a:t>Use specific examples. Explain your answer.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96862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#4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sz="quarter" idx="1"/>
          </p:nvPr>
        </p:nvSpPr>
        <p:spPr>
          <a:xfrm>
            <a:off x="457200" y="1203231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Lacerate (Verb): To tear or deeply cut. </a:t>
            </a:r>
          </a:p>
          <a:p>
            <a:r>
              <a:rPr lang="en-US" dirty="0" smtClean="0"/>
              <a:t>Bleak (Adj.): Charmless and inhospitable; dreary. </a:t>
            </a:r>
          </a:p>
          <a:p>
            <a:r>
              <a:rPr lang="en-US" dirty="0" smtClean="0"/>
              <a:t>Menacing (Adj.): Suggesting the presence of danger. </a:t>
            </a:r>
          </a:p>
          <a:p>
            <a:r>
              <a:rPr lang="en-US" dirty="0" smtClean="0"/>
              <a:t>Brute (Noun): A savagely violent person or animal. </a:t>
            </a:r>
          </a:p>
          <a:p>
            <a:r>
              <a:rPr lang="en-US" dirty="0" smtClean="0"/>
              <a:t>Debacle (Noun): A sudden disastrous collapse.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" y="4309623"/>
            <a:ext cx="3436802" cy="229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5445" y="4395135"/>
            <a:ext cx="2779168" cy="220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0711"/>
            <a:ext cx="7467600" cy="1143000"/>
          </a:xfrm>
        </p:spPr>
        <p:txBody>
          <a:bodyPr/>
          <a:lstStyle/>
          <a:p>
            <a:r>
              <a:rPr lang="en-US" dirty="0" smtClean="0"/>
              <a:t>Vocabulary List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217" y="852289"/>
            <a:ext cx="8504881" cy="4873752"/>
          </a:xfrm>
        </p:spPr>
        <p:txBody>
          <a:bodyPr/>
          <a:lstStyle/>
          <a:p>
            <a:r>
              <a:rPr lang="en-US" dirty="0" smtClean="0"/>
              <a:t>Imprudent (Adj.): Not showing care for the consequences of an action; rash. </a:t>
            </a:r>
          </a:p>
          <a:p>
            <a:r>
              <a:rPr lang="en-US" dirty="0" smtClean="0"/>
              <a:t>Ennui (Noun): A feeling of listlessness and dissatisfaction arising from a lack of occupation or excitement. </a:t>
            </a:r>
          </a:p>
          <a:p>
            <a:r>
              <a:rPr lang="en-US" dirty="0" smtClean="0"/>
              <a:t>Sallow (Adj.): Of an unhealthy yellow or pale brown color. </a:t>
            </a:r>
          </a:p>
          <a:p>
            <a:r>
              <a:rPr lang="en-US" dirty="0" smtClean="0"/>
              <a:t>Venerable (Adj.): Accorded a great deal of respect. </a:t>
            </a:r>
          </a:p>
          <a:p>
            <a:r>
              <a:rPr lang="en-US" dirty="0" smtClean="0"/>
              <a:t>Quarry (Noun): One that is sought or pursued.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537594"/>
            <a:ext cx="3826013" cy="232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Replaces a noun or a pronoun.</a:t>
            </a:r>
          </a:p>
          <a:p>
            <a:r>
              <a:rPr lang="en-US" dirty="0" smtClean="0"/>
              <a:t>Personal Pronoun: A specific person or thing that changes its form to indicate person, number, gender, and case. </a:t>
            </a:r>
          </a:p>
          <a:p>
            <a:r>
              <a:rPr lang="en-US" dirty="0" smtClean="0"/>
              <a:t>Subjective </a:t>
            </a:r>
            <a:r>
              <a:rPr lang="en-US" dirty="0" err="1" smtClean="0"/>
              <a:t>v</a:t>
            </a:r>
            <a:r>
              <a:rPr lang="en-US" dirty="0" smtClean="0"/>
              <a:t>. Objective Pronoun: Pronoun is acting as the subject or the object of the sentence. </a:t>
            </a:r>
          </a:p>
          <a:p>
            <a:r>
              <a:rPr lang="en-US" dirty="0" smtClean="0"/>
              <a:t>Possessive Pronoun: Marker of possession and defines who owns the object or person. </a:t>
            </a:r>
          </a:p>
          <a:p>
            <a:r>
              <a:rPr lang="en-US" dirty="0" smtClean="0"/>
              <a:t>Demonstrative: Identifies a noun or pronoun. This/These. That/Those. </a:t>
            </a:r>
          </a:p>
          <a:p>
            <a:r>
              <a:rPr lang="en-US" dirty="0" smtClean="0"/>
              <a:t>Interrogative: Asks questions.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Pronouns</a:t>
            </a:r>
            <a:br>
              <a:rPr lang="en-US" dirty="0" smtClean="0"/>
            </a:br>
            <a:r>
              <a:rPr lang="en-US" dirty="0" smtClean="0"/>
              <a:t>Write down the antecedent for the pronoun.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I’ve always wanted to go there.</a:t>
            </a:r>
          </a:p>
          <a:p>
            <a:r>
              <a:rPr lang="en-US" dirty="0" smtClean="0"/>
              <a:t>He is the coolest man alive!</a:t>
            </a:r>
          </a:p>
          <a:p>
            <a:r>
              <a:rPr lang="en-US" dirty="0" smtClean="0"/>
              <a:t>I had to save money for years to  buy THAT. </a:t>
            </a:r>
          </a:p>
          <a:p>
            <a:r>
              <a:rPr lang="en-US" dirty="0" smtClean="0"/>
              <a:t>It’s dangerous to go alone; here, take THIS.</a:t>
            </a:r>
          </a:p>
          <a:p>
            <a:r>
              <a:rPr lang="en-US" dirty="0" smtClean="0"/>
              <a:t>It would be fun to spend a weekend with THEM. </a:t>
            </a:r>
          </a:p>
          <a:p>
            <a:r>
              <a:rPr lang="en-US" dirty="0" smtClean="0"/>
              <a:t>THOSE have always frightened me. </a:t>
            </a:r>
          </a:p>
          <a:p>
            <a:r>
              <a:rPr lang="en-US" dirty="0" smtClean="0"/>
              <a:t>I couldn’t decide, so I ate BOTH.</a:t>
            </a:r>
          </a:p>
          <a:p>
            <a:r>
              <a:rPr lang="en-US" dirty="0" smtClean="0"/>
              <a:t>I wish THEY would keep their opinions to themselves.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295</TotalTime>
  <Words>317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Warm-Up</vt:lpstr>
      <vt:lpstr>Vocabulary List #4</vt:lpstr>
      <vt:lpstr>Vocabulary List #4</vt:lpstr>
      <vt:lpstr>Pronouns</vt:lpstr>
      <vt:lpstr>Pronouns Write down the antecedent for the pronoun.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#4</dc:title>
  <dc:creator>Jaclyn Burton</dc:creator>
  <cp:lastModifiedBy>SysOp-VA</cp:lastModifiedBy>
  <cp:revision>4</cp:revision>
  <dcterms:created xsi:type="dcterms:W3CDTF">2013-09-16T01:22:09Z</dcterms:created>
  <dcterms:modified xsi:type="dcterms:W3CDTF">2013-09-16T19:45:49Z</dcterms:modified>
</cp:coreProperties>
</file>