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4D305D-832F-7048-BDD6-E26420D6F27A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E9FA59-63E9-D940-BA26-EB298E105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Burton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</a:p>
          <a:p>
            <a:r>
              <a:rPr lang="en-US" dirty="0" smtClean="0"/>
              <a:t>Adverb worksheet due</a:t>
            </a:r>
            <a:r>
              <a:rPr lang="en-US" dirty="0" smtClean="0"/>
              <a:t> </a:t>
            </a:r>
            <a:r>
              <a:rPr lang="en-US" dirty="0" smtClean="0"/>
              <a:t>Wednesday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Quiz on Vocabulary and Adverbs on Friday.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what your symbol is, and how it symbolizes you, your culture, or our society. 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1413" y="2863596"/>
            <a:ext cx="2551276" cy="323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List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56066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Collegiate (Adjective) – Relating to a college or its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Prosecute (Verb) – Institute legal proceedings against.</a:t>
            </a:r>
          </a:p>
          <a:p>
            <a:r>
              <a:rPr lang="en-US" dirty="0" smtClean="0"/>
              <a:t>Gritty (Adjective)- Hardy or resolute. </a:t>
            </a:r>
          </a:p>
          <a:p>
            <a:r>
              <a:rPr lang="en-US" dirty="0" smtClean="0"/>
              <a:t>Appall (Verb)- Greatly dismay or horrify. </a:t>
            </a:r>
          </a:p>
          <a:p>
            <a:r>
              <a:rPr lang="en-US" dirty="0" smtClean="0"/>
              <a:t>Forge (Verb)- To advance steadily.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8714" y="2234365"/>
            <a:ext cx="4075286" cy="332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List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Mourning (Noun)- The expression of deep sorrow for someone who has died. </a:t>
            </a:r>
          </a:p>
          <a:p>
            <a:r>
              <a:rPr lang="en-US" dirty="0" smtClean="0"/>
              <a:t>Impromptu (Adjective)- Done without being planned.</a:t>
            </a:r>
          </a:p>
          <a:p>
            <a:r>
              <a:rPr lang="en-US" dirty="0" smtClean="0"/>
              <a:t>Discharge (Verb)- Tell someone officially that they can or must leave. </a:t>
            </a:r>
          </a:p>
          <a:p>
            <a:r>
              <a:rPr lang="en-US" dirty="0" smtClean="0"/>
              <a:t>Accessory (Noun)- Someone who gives assistance to the perpetrator of a crime. </a:t>
            </a:r>
          </a:p>
          <a:p>
            <a:r>
              <a:rPr lang="en-US" dirty="0" smtClean="0"/>
              <a:t>Convict (Noun)- A person found guilty of a criminal offense.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List 3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4221" y="1722479"/>
            <a:ext cx="5969001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adverb modifies a verb, an adjective, another adverb, a phrase, or a clause. </a:t>
            </a:r>
          </a:p>
          <a:p>
            <a:r>
              <a:rPr lang="en-US" dirty="0" smtClean="0"/>
              <a:t>An adverb indicates manner, time, place, cause, or degree.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Manner</a:t>
            </a:r>
            <a:r>
              <a:rPr lang="en-US" dirty="0" smtClean="0"/>
              <a:t>: She quickly made the dress.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Time</a:t>
            </a:r>
            <a:r>
              <a:rPr lang="en-US" dirty="0" smtClean="0"/>
              <a:t>: She made the dress yesterday.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Place</a:t>
            </a:r>
            <a:r>
              <a:rPr lang="en-US" dirty="0" smtClean="0"/>
              <a:t>: The dress is here.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Cause</a:t>
            </a:r>
            <a:r>
              <a:rPr lang="en-US" dirty="0" smtClean="0"/>
              <a:t>: I wear sunglasses to look cool.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Degree</a:t>
            </a:r>
            <a:r>
              <a:rPr lang="en-US" dirty="0" smtClean="0"/>
              <a:t>: That is the farthest I have ever jumped.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Adverbs answer the questions “How” “where” “when” and “how much”</a:t>
            </a:r>
          </a:p>
          <a:p>
            <a:r>
              <a:rPr lang="en-US" dirty="0" smtClean="0"/>
              <a:t>How did you speak? </a:t>
            </a:r>
          </a:p>
          <a:p>
            <a:r>
              <a:rPr lang="en-US" dirty="0" smtClean="0"/>
              <a:t>Where did you shop?</a:t>
            </a:r>
          </a:p>
          <a:p>
            <a:r>
              <a:rPr lang="en-US" dirty="0" smtClean="0"/>
              <a:t>When did you do eat?</a:t>
            </a:r>
          </a:p>
          <a:p>
            <a:r>
              <a:rPr lang="en-US" dirty="0" smtClean="0"/>
              <a:t>How much did you spend?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verb or adjective, use an adverb to modify it:</a:t>
            </a:r>
          </a:p>
          <a:p>
            <a:r>
              <a:rPr lang="en-US" dirty="0" smtClean="0"/>
              <a:t>Accelerate</a:t>
            </a:r>
          </a:p>
          <a:p>
            <a:r>
              <a:rPr lang="en-US" dirty="0" smtClean="0"/>
              <a:t>Expand</a:t>
            </a:r>
          </a:p>
          <a:p>
            <a:r>
              <a:rPr lang="en-US" dirty="0" smtClean="0"/>
              <a:t>Soar</a:t>
            </a:r>
          </a:p>
          <a:p>
            <a:r>
              <a:rPr lang="en-US" dirty="0" smtClean="0"/>
              <a:t>Urge</a:t>
            </a:r>
          </a:p>
          <a:p>
            <a:r>
              <a:rPr lang="en-US" dirty="0" smtClean="0"/>
              <a:t>Tackle</a:t>
            </a:r>
          </a:p>
          <a:p>
            <a:r>
              <a:rPr lang="en-US" dirty="0" smtClean="0"/>
              <a:t>Beautiful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Weep</a:t>
            </a:r>
          </a:p>
          <a:p>
            <a:r>
              <a:rPr lang="en-US" dirty="0" smtClean="0"/>
              <a:t>Rap</a:t>
            </a:r>
          </a:p>
          <a:p>
            <a:r>
              <a:rPr lang="en-US" dirty="0" smtClean="0"/>
              <a:t>Dance</a:t>
            </a:r>
          </a:p>
          <a:p>
            <a:r>
              <a:rPr lang="en-US" dirty="0" smtClean="0"/>
              <a:t>Levitate</a:t>
            </a:r>
          </a:p>
          <a:p>
            <a:r>
              <a:rPr lang="en-US" dirty="0" smtClean="0"/>
              <a:t>Float</a:t>
            </a:r>
          </a:p>
          <a:p>
            <a:r>
              <a:rPr lang="en-US" dirty="0" smtClean="0"/>
              <a:t>Gritty</a:t>
            </a:r>
          </a:p>
          <a:p>
            <a:r>
              <a:rPr lang="en-US" dirty="0" smtClean="0"/>
              <a:t>Appalling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Choose five of the words, and write a sentence using your adverb.</a:t>
            </a:r>
          </a:p>
          <a:p>
            <a:r>
              <a:rPr lang="en-US" dirty="0" smtClean="0"/>
              <a:t>For example:</a:t>
            </a:r>
          </a:p>
          <a:p>
            <a:r>
              <a:rPr lang="en-US" dirty="0" smtClean="0"/>
              <a:t>I aggressively tackled the other football players.</a:t>
            </a:r>
          </a:p>
          <a:p>
            <a:r>
              <a:rPr lang="en-US" dirty="0" err="1" smtClean="0"/>
              <a:t>Beyonce</a:t>
            </a:r>
            <a:r>
              <a:rPr lang="en-US" dirty="0" smtClean="0"/>
              <a:t> is incredibly beautiful.</a:t>
            </a:r>
          </a:p>
          <a:p>
            <a:r>
              <a:rPr lang="en-US" dirty="0" err="1" smtClean="0"/>
              <a:t>Miley</a:t>
            </a:r>
            <a:r>
              <a:rPr lang="en-US" dirty="0" smtClean="0"/>
              <a:t> Cyrus danced disgustingly at the MTV </a:t>
            </a:r>
            <a:r>
              <a:rPr lang="en-US" dirty="0" err="1" smtClean="0"/>
              <a:t>VMAs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349</TotalTime>
  <Words>362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Vocab Week 3</vt:lpstr>
      <vt:lpstr>Warm-Up</vt:lpstr>
      <vt:lpstr>Vocabulary List 3</vt:lpstr>
      <vt:lpstr>Vocabulary List 3</vt:lpstr>
      <vt:lpstr>Vocabulary List 3</vt:lpstr>
      <vt:lpstr>Adverbs</vt:lpstr>
      <vt:lpstr>Adverbs</vt:lpstr>
      <vt:lpstr>Adverbs</vt:lpstr>
      <vt:lpstr>Adverbs</vt:lpstr>
      <vt:lpstr>Adverbs</vt:lpstr>
      <vt:lpstr>Symbol Share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Week 3</dc:title>
  <dc:creator>Jaclyn Burton</dc:creator>
  <cp:lastModifiedBy>Jaclyn Burton</cp:lastModifiedBy>
  <cp:revision>4</cp:revision>
  <dcterms:created xsi:type="dcterms:W3CDTF">2013-09-09T17:49:42Z</dcterms:created>
  <dcterms:modified xsi:type="dcterms:W3CDTF">2013-09-09T17:58:02Z</dcterms:modified>
</cp:coreProperties>
</file>