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9" r:id="rId1"/>
  </p:sldMasterIdLst>
  <p:sldIdLst>
    <p:sldId id="281" r:id="rId2"/>
    <p:sldId id="258" r:id="rId3"/>
    <p:sldId id="269" r:id="rId4"/>
    <p:sldId id="270" r:id="rId5"/>
    <p:sldId id="273" r:id="rId6"/>
    <p:sldId id="256" r:id="rId7"/>
    <p:sldId id="272" r:id="rId8"/>
    <p:sldId id="271" r:id="rId9"/>
    <p:sldId id="257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4" r:id="rId19"/>
    <p:sldId id="280" r:id="rId20"/>
    <p:sldId id="275" r:id="rId21"/>
    <p:sldId id="276" r:id="rId22"/>
    <p:sldId id="277" r:id="rId23"/>
    <p:sldId id="278" r:id="rId24"/>
    <p:sldId id="25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02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EA19B3-BC6D-4E56-93BC-B9B0EF1523FC}" type="datetime1">
              <a:rPr lang="en-US" smtClean="0"/>
              <a:pPr/>
              <a:t>10/8/2013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AD90BA-A4A1-41C2-9DD3-1F9AE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5C5-AF33-604F-9533-5102DD1FCD0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A4-5D83-5A46-B4CA-D71BC4E0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5C5-AF33-604F-9533-5102DD1FCD0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A4-5D83-5A46-B4CA-D71BC4E0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A75C5-AF33-604F-9533-5102DD1FCD0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94EEA4-5D83-5A46-B4CA-D71BC4E01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8301A2-9537-4F11-903A-9D7FEDBB449A}" type="datetime1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5C5-AF33-604F-9533-5102DD1FCD0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A4-5D83-5A46-B4CA-D71BC4E01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5C5-AF33-604F-9533-5102DD1FCD0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A4-5D83-5A46-B4CA-D71BC4E01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A75C5-AF33-604F-9533-5102DD1FCD0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4EEA4-5D83-5A46-B4CA-D71BC4E01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5C5-AF33-604F-9533-5102DD1FCD0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A4-5D83-5A46-B4CA-D71BC4E0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A75C5-AF33-604F-9533-5102DD1FCD0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94EEA4-5D83-5A46-B4CA-D71BC4E01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A75C5-AF33-604F-9533-5102DD1FCD0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4EEA4-5D83-5A46-B4CA-D71BC4E01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EA75C5-AF33-604F-9533-5102DD1FCD0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94EEA4-5D83-5A46-B4CA-D71BC4E0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6177" y="1600200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Read the following paragraph and copy all of the pronouns. If a pronoun appears multiple times, you need not write it again.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18" y="3059936"/>
            <a:ext cx="7837098" cy="302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35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Possession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a grammatical term meaning “ownership.” When a noun or pronoun shows possession, it is called </a:t>
            </a:r>
            <a:r>
              <a:rPr lang="en-US" b="1" dirty="0" smtClean="0"/>
              <a:t>“possessive.”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Possession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a grammatical term meaning “ownership.” When a noun or pronoun shows possession, it is called </a:t>
            </a:r>
            <a:r>
              <a:rPr lang="en-US" b="1" dirty="0" smtClean="0"/>
              <a:t>“possessive.”</a:t>
            </a:r>
          </a:p>
          <a:p>
            <a:r>
              <a:rPr lang="en-US" dirty="0" smtClean="0"/>
              <a:t>Nouns are turned into </a:t>
            </a:r>
            <a:r>
              <a:rPr lang="en-US" b="1" dirty="0" smtClean="0"/>
              <a:t>Possessive Nouns </a:t>
            </a:r>
            <a:r>
              <a:rPr lang="en-US" dirty="0" smtClean="0"/>
              <a:t>by adding an </a:t>
            </a:r>
            <a:r>
              <a:rPr lang="en-US" b="1" dirty="0" smtClean="0"/>
              <a:t>apostrophe</a:t>
            </a:r>
            <a:r>
              <a:rPr lang="en-US" dirty="0" smtClean="0"/>
              <a:t> (the floating comma), followed by the letter </a:t>
            </a:r>
            <a:r>
              <a:rPr lang="en-US" b="1" dirty="0" smtClean="0"/>
              <a:t>“S”</a:t>
            </a:r>
          </a:p>
        </p:txBody>
      </p:sp>
    </p:spTree>
    <p:extLst>
      <p:ext uri="{BB962C8B-B14F-4D97-AF65-F5344CB8AC3E}">
        <p14:creationId xmlns:p14="http://schemas.microsoft.com/office/powerpoint/2010/main" val="33016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Possession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a grammatical term meaning “ownership.” When a noun or pronoun shows possession, it is called </a:t>
            </a:r>
            <a:r>
              <a:rPr lang="en-US" b="1" dirty="0" smtClean="0"/>
              <a:t>“possessive.”</a:t>
            </a:r>
          </a:p>
          <a:p>
            <a:r>
              <a:rPr lang="en-US" dirty="0" smtClean="0"/>
              <a:t>Nouns are turned into </a:t>
            </a:r>
            <a:r>
              <a:rPr lang="en-US" b="1" dirty="0" smtClean="0"/>
              <a:t>Possessive Nouns </a:t>
            </a:r>
            <a:r>
              <a:rPr lang="en-US" dirty="0" smtClean="0"/>
              <a:t>by adding an </a:t>
            </a:r>
            <a:r>
              <a:rPr lang="en-US" b="1" dirty="0" smtClean="0"/>
              <a:t>apostrophe</a:t>
            </a:r>
            <a:r>
              <a:rPr lang="en-US" dirty="0" smtClean="0"/>
              <a:t> (the floating comma), followed by the letter </a:t>
            </a:r>
            <a:r>
              <a:rPr lang="en-US" b="1" dirty="0" smtClean="0"/>
              <a:t>“S”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If the phone belongs to </a:t>
            </a:r>
            <a:r>
              <a:rPr lang="en-US" dirty="0" err="1" smtClean="0"/>
              <a:t>Kanye</a:t>
            </a:r>
            <a:r>
              <a:rPr lang="en-US" dirty="0" smtClean="0"/>
              <a:t> West, it would be </a:t>
            </a:r>
            <a:r>
              <a:rPr lang="en-US" dirty="0" err="1" smtClean="0"/>
              <a:t>Kanye</a:t>
            </a:r>
            <a:r>
              <a:rPr lang="en-US" dirty="0" smtClean="0"/>
              <a:t> West</a:t>
            </a:r>
            <a:r>
              <a:rPr lang="en-US" b="1" dirty="0" smtClean="0"/>
              <a:t>’s</a:t>
            </a:r>
            <a:r>
              <a:rPr lang="en-US" dirty="0" smtClean="0"/>
              <a:t> phone)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Possession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a grammatical term meaning “ownership.” When a noun or pronoun shows possession, it is called </a:t>
            </a:r>
            <a:r>
              <a:rPr lang="en-US" b="1" dirty="0" smtClean="0"/>
              <a:t>“possessive.”</a:t>
            </a:r>
          </a:p>
          <a:p>
            <a:r>
              <a:rPr lang="en-US" dirty="0" smtClean="0"/>
              <a:t>Nouns are turned into </a:t>
            </a:r>
            <a:r>
              <a:rPr lang="en-US" b="1" dirty="0" smtClean="0"/>
              <a:t>Possessive Nouns </a:t>
            </a:r>
            <a:r>
              <a:rPr lang="en-US" dirty="0" smtClean="0"/>
              <a:t>by adding an </a:t>
            </a:r>
            <a:r>
              <a:rPr lang="en-US" b="1" dirty="0" smtClean="0"/>
              <a:t>apostrophe</a:t>
            </a:r>
            <a:r>
              <a:rPr lang="en-US" dirty="0" smtClean="0"/>
              <a:t> (the floating comma), followed by the letter </a:t>
            </a:r>
            <a:r>
              <a:rPr lang="en-US" b="1" dirty="0" smtClean="0"/>
              <a:t>“S”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If the phone belongs to </a:t>
            </a:r>
            <a:r>
              <a:rPr lang="en-US" dirty="0" err="1" smtClean="0"/>
              <a:t>Kanye</a:t>
            </a:r>
            <a:r>
              <a:rPr lang="en-US" dirty="0" smtClean="0"/>
              <a:t> West, it would be </a:t>
            </a:r>
            <a:r>
              <a:rPr lang="en-US" dirty="0" err="1" smtClean="0"/>
              <a:t>Kanye</a:t>
            </a:r>
            <a:r>
              <a:rPr lang="en-US" dirty="0" smtClean="0"/>
              <a:t> West</a:t>
            </a:r>
            <a:r>
              <a:rPr lang="en-US" b="1" dirty="0" smtClean="0"/>
              <a:t>’s</a:t>
            </a:r>
            <a:r>
              <a:rPr lang="en-US" dirty="0" smtClean="0"/>
              <a:t> phone)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125164" y="4710899"/>
            <a:ext cx="381965" cy="3125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6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Possession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a grammatical term meaning “ownership.” When a noun or pronoun shows possession, it is called </a:t>
            </a:r>
            <a:r>
              <a:rPr lang="en-US" b="1" dirty="0" smtClean="0"/>
              <a:t>“possessive.”</a:t>
            </a:r>
          </a:p>
          <a:p>
            <a:r>
              <a:rPr lang="en-US" dirty="0" smtClean="0"/>
              <a:t>Nouns are turned into </a:t>
            </a:r>
            <a:r>
              <a:rPr lang="en-US" b="1" dirty="0" smtClean="0"/>
              <a:t>Possessive Nouns </a:t>
            </a:r>
            <a:r>
              <a:rPr lang="en-US" dirty="0" smtClean="0"/>
              <a:t>by adding an </a:t>
            </a:r>
            <a:r>
              <a:rPr lang="en-US" b="1" dirty="0" smtClean="0"/>
              <a:t>apostrophe</a:t>
            </a:r>
            <a:r>
              <a:rPr lang="en-US" dirty="0" smtClean="0"/>
              <a:t> (the floating comma), followed by the letter </a:t>
            </a:r>
            <a:r>
              <a:rPr lang="en-US" b="1" dirty="0" smtClean="0"/>
              <a:t>“S”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If the phone belongs to </a:t>
            </a:r>
            <a:r>
              <a:rPr lang="en-US" dirty="0" err="1" smtClean="0"/>
              <a:t>Kanye</a:t>
            </a:r>
            <a:r>
              <a:rPr lang="en-US" dirty="0" smtClean="0"/>
              <a:t> West, it would be </a:t>
            </a:r>
            <a:r>
              <a:rPr lang="en-US" dirty="0" err="1" smtClean="0"/>
              <a:t>Kanye</a:t>
            </a:r>
            <a:r>
              <a:rPr lang="en-US" dirty="0" smtClean="0"/>
              <a:t> West</a:t>
            </a:r>
            <a:r>
              <a:rPr lang="en-US" b="1" dirty="0" smtClean="0"/>
              <a:t>’s</a:t>
            </a:r>
            <a:r>
              <a:rPr lang="en-US" dirty="0" smtClean="0"/>
              <a:t> phone)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If the noun is a </a:t>
            </a:r>
            <a:r>
              <a:rPr lang="en-US" b="1" dirty="0" smtClean="0"/>
              <a:t>plural noun </a:t>
            </a:r>
            <a:r>
              <a:rPr lang="en-US" dirty="0" smtClean="0"/>
              <a:t>that already ends in an “s”, simply put the apostrophe at the end.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125164" y="4710899"/>
            <a:ext cx="381965" cy="3125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6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Possession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a grammatical term meaning “ownership.” When a noun or pronoun shows possession, it is called </a:t>
            </a:r>
            <a:r>
              <a:rPr lang="en-US" b="1" dirty="0" smtClean="0"/>
              <a:t>“possessive.”</a:t>
            </a:r>
          </a:p>
          <a:p>
            <a:r>
              <a:rPr lang="en-US" dirty="0" smtClean="0"/>
              <a:t>Nouns are turned into </a:t>
            </a:r>
            <a:r>
              <a:rPr lang="en-US" b="1" dirty="0" smtClean="0"/>
              <a:t>Possessive Nouns </a:t>
            </a:r>
            <a:r>
              <a:rPr lang="en-US" dirty="0" smtClean="0"/>
              <a:t>by adding an </a:t>
            </a:r>
            <a:r>
              <a:rPr lang="en-US" b="1" dirty="0" smtClean="0"/>
              <a:t>apostrophe</a:t>
            </a:r>
            <a:r>
              <a:rPr lang="en-US" dirty="0" smtClean="0"/>
              <a:t> (the floating comma), followed by the letter </a:t>
            </a:r>
            <a:r>
              <a:rPr lang="en-US" b="1" dirty="0" smtClean="0"/>
              <a:t>“S”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If the phone belongs to </a:t>
            </a:r>
            <a:r>
              <a:rPr lang="en-US" dirty="0" err="1" smtClean="0"/>
              <a:t>Kanye</a:t>
            </a:r>
            <a:r>
              <a:rPr lang="en-US" dirty="0" smtClean="0"/>
              <a:t> West, it would be </a:t>
            </a:r>
            <a:r>
              <a:rPr lang="en-US" dirty="0" err="1" smtClean="0"/>
              <a:t>Kanye</a:t>
            </a:r>
            <a:r>
              <a:rPr lang="en-US" dirty="0" smtClean="0"/>
              <a:t> West</a:t>
            </a:r>
            <a:r>
              <a:rPr lang="en-US" b="1" dirty="0" smtClean="0"/>
              <a:t>’s</a:t>
            </a:r>
            <a:r>
              <a:rPr lang="en-US" dirty="0" smtClean="0"/>
              <a:t> phone)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If the noun is a </a:t>
            </a:r>
            <a:r>
              <a:rPr lang="en-US" b="1" dirty="0" smtClean="0"/>
              <a:t>plural noun </a:t>
            </a:r>
            <a:r>
              <a:rPr lang="en-US" dirty="0" smtClean="0"/>
              <a:t>that already ends in an “s”, simply put the apostrophe at the end.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If the scream belongs to all the girls, it would be the girls</a:t>
            </a:r>
            <a:r>
              <a:rPr lang="en-US" b="1" dirty="0" smtClean="0"/>
              <a:t>’</a:t>
            </a:r>
            <a:r>
              <a:rPr lang="en-US" dirty="0" smtClean="0"/>
              <a:t> scream)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125164" y="4710899"/>
            <a:ext cx="381965" cy="3125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6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Possession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a grammatical term meaning “ownership.” When a noun or pronoun shows possession, it is called </a:t>
            </a:r>
            <a:r>
              <a:rPr lang="en-US" b="1" dirty="0" smtClean="0"/>
              <a:t>“possessive.”</a:t>
            </a:r>
          </a:p>
          <a:p>
            <a:r>
              <a:rPr lang="en-US" dirty="0" smtClean="0"/>
              <a:t>Nouns are turned into </a:t>
            </a:r>
            <a:r>
              <a:rPr lang="en-US" b="1" dirty="0" smtClean="0"/>
              <a:t>Possessive Nouns </a:t>
            </a:r>
            <a:r>
              <a:rPr lang="en-US" dirty="0" smtClean="0"/>
              <a:t>by adding an </a:t>
            </a:r>
            <a:r>
              <a:rPr lang="en-US" b="1" dirty="0" smtClean="0"/>
              <a:t>apostrophe</a:t>
            </a:r>
            <a:r>
              <a:rPr lang="en-US" dirty="0" smtClean="0"/>
              <a:t> (the floating comma), followed by the letter </a:t>
            </a:r>
            <a:r>
              <a:rPr lang="en-US" b="1" dirty="0" smtClean="0"/>
              <a:t>“S”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If the phone belongs to </a:t>
            </a:r>
            <a:r>
              <a:rPr lang="en-US" dirty="0" err="1" smtClean="0"/>
              <a:t>Kanye</a:t>
            </a:r>
            <a:r>
              <a:rPr lang="en-US" dirty="0" smtClean="0"/>
              <a:t> West, it would be </a:t>
            </a:r>
            <a:r>
              <a:rPr lang="en-US" dirty="0" err="1" smtClean="0"/>
              <a:t>Kanye</a:t>
            </a:r>
            <a:r>
              <a:rPr lang="en-US" dirty="0" smtClean="0"/>
              <a:t> West</a:t>
            </a:r>
            <a:r>
              <a:rPr lang="en-US" b="1" dirty="0" smtClean="0"/>
              <a:t>’s</a:t>
            </a:r>
            <a:r>
              <a:rPr lang="en-US" dirty="0" smtClean="0"/>
              <a:t> phone)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If the noun is a </a:t>
            </a:r>
            <a:r>
              <a:rPr lang="en-US" b="1" dirty="0" smtClean="0"/>
              <a:t>plural noun </a:t>
            </a:r>
            <a:r>
              <a:rPr lang="en-US" dirty="0" smtClean="0"/>
              <a:t>that already ends in an “s”, simply put the apostrophe at the end.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If the scream belongs to all the girls, it would be the girls</a:t>
            </a:r>
            <a:r>
              <a:rPr lang="en-US" b="1" dirty="0" smtClean="0"/>
              <a:t>’</a:t>
            </a:r>
            <a:r>
              <a:rPr lang="en-US" dirty="0" smtClean="0"/>
              <a:t> scream)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125164" y="4710899"/>
            <a:ext cx="381965" cy="3125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514602" y="6348716"/>
            <a:ext cx="801544" cy="810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6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b="1" dirty="0" smtClean="0"/>
              <a:t>possessive nouns</a:t>
            </a:r>
            <a:r>
              <a:rPr lang="en-US" dirty="0" smtClean="0"/>
              <a:t> </a:t>
            </a:r>
            <a:r>
              <a:rPr lang="en-US" u="sng" dirty="0" smtClean="0"/>
              <a:t>every time</a:t>
            </a:r>
            <a:r>
              <a:rPr lang="en-US" dirty="0" smtClean="0"/>
              <a:t> you wanted to show ownership would be exhausting.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b="1" dirty="0" smtClean="0"/>
              <a:t>possessive nouns</a:t>
            </a:r>
            <a:r>
              <a:rPr lang="en-US" dirty="0" smtClean="0"/>
              <a:t> </a:t>
            </a:r>
            <a:r>
              <a:rPr lang="en-US" u="sng" dirty="0" smtClean="0"/>
              <a:t>every time</a:t>
            </a:r>
            <a:r>
              <a:rPr lang="en-US" dirty="0" smtClean="0"/>
              <a:t> you wanted to show ownership would be exhausting.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Kurt Cobain took Kurt Cobain’s own life)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b="1" dirty="0" smtClean="0"/>
              <a:t>possessive nouns</a:t>
            </a:r>
            <a:r>
              <a:rPr lang="en-US" dirty="0" smtClean="0"/>
              <a:t> </a:t>
            </a:r>
            <a:r>
              <a:rPr lang="en-US" u="sng" dirty="0" smtClean="0"/>
              <a:t>every time</a:t>
            </a:r>
            <a:r>
              <a:rPr lang="en-US" dirty="0" smtClean="0"/>
              <a:t> you wanted to show ownership would be exhausting.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Kurt Cobain took Kurt Cobain’s own life)</a:t>
            </a:r>
          </a:p>
          <a:p>
            <a:r>
              <a:rPr lang="en-US" dirty="0" smtClean="0"/>
              <a:t>Instead, we use </a:t>
            </a:r>
            <a:r>
              <a:rPr lang="en-US" b="1" dirty="0" smtClean="0"/>
              <a:t>possessive pronouns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Kurt Cobain took </a:t>
            </a:r>
            <a:r>
              <a:rPr lang="en-US" b="1" dirty="0" smtClean="0"/>
              <a:t>his</a:t>
            </a:r>
            <a:r>
              <a:rPr lang="en-US" dirty="0" smtClean="0"/>
              <a:t> own life)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4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each of the following words, listen carefully to the sample sentence and then try to determine its definition based on prior knowledge and context clues.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b="1" dirty="0" smtClean="0"/>
              <a:t>possessive nouns</a:t>
            </a:r>
            <a:r>
              <a:rPr lang="en-US" dirty="0" smtClean="0"/>
              <a:t> </a:t>
            </a:r>
            <a:r>
              <a:rPr lang="en-US" u="sng" dirty="0" smtClean="0"/>
              <a:t>every time</a:t>
            </a:r>
            <a:r>
              <a:rPr lang="en-US" dirty="0" smtClean="0"/>
              <a:t> you wanted to show ownership would be exhausting.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Kurt Cobain took Kurt Cobain’s own life)</a:t>
            </a:r>
          </a:p>
          <a:p>
            <a:r>
              <a:rPr lang="en-US" dirty="0" smtClean="0"/>
              <a:t>Instead, we use </a:t>
            </a:r>
            <a:r>
              <a:rPr lang="en-US" b="1" dirty="0" smtClean="0"/>
              <a:t>possessive pronouns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Kurt Cobain took </a:t>
            </a:r>
            <a:r>
              <a:rPr lang="en-US" b="1" dirty="0" smtClean="0"/>
              <a:t>his</a:t>
            </a:r>
            <a:r>
              <a:rPr lang="en-US" dirty="0" smtClean="0"/>
              <a:t> own life)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456253" y="3715477"/>
            <a:ext cx="497712" cy="1562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0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b="1" dirty="0" smtClean="0"/>
              <a:t>possessive nouns</a:t>
            </a:r>
            <a:r>
              <a:rPr lang="en-US" dirty="0" smtClean="0"/>
              <a:t> </a:t>
            </a:r>
            <a:r>
              <a:rPr lang="en-US" u="sng" dirty="0" smtClean="0"/>
              <a:t>every time</a:t>
            </a:r>
            <a:r>
              <a:rPr lang="en-US" dirty="0" smtClean="0"/>
              <a:t> you wanted to show ownership would be exhausting.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Kurt Cobain took Kurt Cobain’s own life)</a:t>
            </a:r>
          </a:p>
          <a:p>
            <a:r>
              <a:rPr lang="en-US" dirty="0" smtClean="0"/>
              <a:t>Instead, we use </a:t>
            </a:r>
            <a:r>
              <a:rPr lang="en-US" b="1" dirty="0" smtClean="0"/>
              <a:t>possessive pronouns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Kurt Cobain took </a:t>
            </a:r>
            <a:r>
              <a:rPr lang="en-US" b="1" dirty="0" smtClean="0"/>
              <a:t>his</a:t>
            </a:r>
            <a:r>
              <a:rPr lang="en-US" dirty="0" smtClean="0"/>
              <a:t> own life)</a:t>
            </a:r>
          </a:p>
          <a:p>
            <a:endParaRPr lang="en-US" dirty="0" smtClean="0"/>
          </a:p>
          <a:p>
            <a:r>
              <a:rPr lang="en-US" dirty="0" smtClean="0"/>
              <a:t>Here is a list of possessive pronouns.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456253" y="3715477"/>
            <a:ext cx="497712" cy="1562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0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b="1" dirty="0" smtClean="0"/>
              <a:t>possessive nouns</a:t>
            </a:r>
            <a:r>
              <a:rPr lang="en-US" dirty="0" smtClean="0"/>
              <a:t> </a:t>
            </a:r>
            <a:r>
              <a:rPr lang="en-US" u="sng" dirty="0" smtClean="0"/>
              <a:t>every time</a:t>
            </a:r>
            <a:r>
              <a:rPr lang="en-US" dirty="0" smtClean="0"/>
              <a:t> you wanted to show ownership would be exhausting.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Kurt Cobain took Kurt Cobain’s own life)</a:t>
            </a:r>
          </a:p>
          <a:p>
            <a:r>
              <a:rPr lang="en-US" dirty="0" smtClean="0"/>
              <a:t>Instead, we use </a:t>
            </a:r>
            <a:r>
              <a:rPr lang="en-US" b="1" dirty="0" smtClean="0"/>
              <a:t>possessive pronouns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Kurt Cobain took </a:t>
            </a:r>
            <a:r>
              <a:rPr lang="en-US" b="1" dirty="0" smtClean="0"/>
              <a:t>his</a:t>
            </a:r>
            <a:r>
              <a:rPr lang="en-US" dirty="0" smtClean="0"/>
              <a:t> own life)</a:t>
            </a:r>
          </a:p>
          <a:p>
            <a:endParaRPr lang="en-US" dirty="0" smtClean="0"/>
          </a:p>
          <a:p>
            <a:r>
              <a:rPr lang="en-US" dirty="0" smtClean="0"/>
              <a:t>Here is a list of possessive pronouns.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MY, MINE, OUR(s), YOUR(s), HIS, HER(s), ITS, THEIR(s), WHOSE, ONE’S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456253" y="3715477"/>
            <a:ext cx="497712" cy="1562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0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 and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26101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b="1" dirty="0" smtClean="0"/>
              <a:t>possessive nouns</a:t>
            </a:r>
            <a:r>
              <a:rPr lang="en-US" dirty="0" smtClean="0"/>
              <a:t> </a:t>
            </a:r>
            <a:r>
              <a:rPr lang="en-US" u="sng" dirty="0" smtClean="0"/>
              <a:t>every time</a:t>
            </a:r>
            <a:r>
              <a:rPr lang="en-US" dirty="0" smtClean="0"/>
              <a:t> you wanted to show ownership would be exhausting.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Kurt Cobain took Kurt Cobain’s own life)</a:t>
            </a:r>
          </a:p>
          <a:p>
            <a:r>
              <a:rPr lang="en-US" dirty="0" smtClean="0"/>
              <a:t>Instead, we use </a:t>
            </a:r>
            <a:r>
              <a:rPr lang="en-US" b="1" dirty="0" smtClean="0"/>
              <a:t>possessive pronouns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= Kurt Cobain took </a:t>
            </a:r>
            <a:r>
              <a:rPr lang="en-US" b="1" dirty="0" smtClean="0"/>
              <a:t>his</a:t>
            </a:r>
            <a:r>
              <a:rPr lang="en-US" dirty="0" smtClean="0"/>
              <a:t> own life)</a:t>
            </a:r>
          </a:p>
          <a:p>
            <a:endParaRPr lang="en-US" dirty="0" smtClean="0"/>
          </a:p>
          <a:p>
            <a:r>
              <a:rPr lang="en-US" dirty="0" smtClean="0"/>
              <a:t>Here is a list of possessive pronouns.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MY, MINE, OUR(s), YOUR(s), HIS, HER(s), ITS, THEIR(s), WHOSE, ONE’S</a:t>
            </a:r>
          </a:p>
          <a:p>
            <a:endParaRPr lang="en-US" dirty="0" smtClean="0"/>
          </a:p>
          <a:p>
            <a:r>
              <a:rPr lang="en-US" dirty="0" smtClean="0"/>
              <a:t>Copy these down for the next activity!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456253" y="3715477"/>
            <a:ext cx="497712" cy="1562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0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7073"/>
            <a:ext cx="8084916" cy="547165"/>
          </a:xfrm>
        </p:spPr>
        <p:txBody>
          <a:bodyPr>
            <a:noAutofit/>
          </a:bodyPr>
          <a:lstStyle/>
          <a:p>
            <a:r>
              <a:rPr lang="en-US" sz="2300" dirty="0" smtClean="0"/>
              <a:t>Rewrite these sentences, replacing the possessive pronouns with possessive nouns. 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>(</a:t>
            </a:r>
            <a:r>
              <a:rPr lang="en-US" sz="2300" dirty="0" err="1" smtClean="0"/>
              <a:t>eg</a:t>
            </a:r>
            <a:r>
              <a:rPr lang="en-US" sz="2300" dirty="0" smtClean="0"/>
              <a:t>: her house is massive! = </a:t>
            </a:r>
            <a:r>
              <a:rPr lang="en-US" sz="2300" dirty="0" err="1" smtClean="0"/>
              <a:t>oprah’s</a:t>
            </a:r>
            <a:r>
              <a:rPr lang="en-US" sz="2300" dirty="0" smtClean="0"/>
              <a:t> house is massive!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His</a:t>
            </a:r>
            <a:r>
              <a:rPr lang="en-US" dirty="0" smtClean="0"/>
              <a:t> children are troublemakers.=</a:t>
            </a:r>
          </a:p>
          <a:p>
            <a:r>
              <a:rPr lang="en-US" u="sng" dirty="0" smtClean="0"/>
              <a:t>Their</a:t>
            </a:r>
            <a:r>
              <a:rPr lang="en-US" dirty="0" smtClean="0"/>
              <a:t> reputations is infamous.=</a:t>
            </a:r>
          </a:p>
          <a:p>
            <a:r>
              <a:rPr lang="en-US" u="sng" dirty="0" smtClean="0"/>
              <a:t>Its</a:t>
            </a:r>
            <a:r>
              <a:rPr lang="en-US" dirty="0" smtClean="0"/>
              <a:t> tail swished angrily.=</a:t>
            </a:r>
          </a:p>
          <a:p>
            <a:r>
              <a:rPr lang="en-US" u="sng" dirty="0" smtClean="0"/>
              <a:t>My</a:t>
            </a:r>
            <a:r>
              <a:rPr lang="en-US" i="1" dirty="0"/>
              <a:t> </a:t>
            </a:r>
            <a:r>
              <a:rPr lang="en-US" dirty="0" smtClean="0"/>
              <a:t>assignment is half done.=</a:t>
            </a:r>
            <a:endParaRPr lang="en-US" u="sng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3619" y="3930824"/>
            <a:ext cx="8553691" cy="54716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2300" dirty="0" smtClean="0"/>
              <a:t>Rewrite these sentences, replacing one or more of the possessive nouns with possessive pronouns.</a:t>
            </a:r>
            <a:br>
              <a:rPr lang="en-US" sz="2300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eg</a:t>
            </a:r>
            <a:r>
              <a:rPr lang="en-US" sz="1800" dirty="0" smtClean="0"/>
              <a:t>: Ms. Burton loves Ms. Burton’s Class = Ms. Burton loves her class)</a:t>
            </a:r>
            <a:endParaRPr lang="en-US" sz="1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3619" y="4501045"/>
            <a:ext cx="8308694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Johnny Depp released Johnny Depp’s autobiography.</a:t>
            </a:r>
          </a:p>
          <a:p>
            <a:pPr defTabSz="914400"/>
            <a:r>
              <a:rPr lang="en-US" dirty="0" smtClean="0"/>
              <a:t>The cranky children need the cranky children’s sleep.</a:t>
            </a:r>
          </a:p>
          <a:p>
            <a:pPr defTabSz="914400"/>
            <a:r>
              <a:rPr lang="en-US" dirty="0" smtClean="0"/>
              <a:t>The dog bared the dog’s fangs and growled.</a:t>
            </a:r>
          </a:p>
          <a:p>
            <a:pPr defTabSz="914400"/>
            <a:r>
              <a:rPr lang="en-US" dirty="0" smtClean="0"/>
              <a:t>My parents told my brother to go to my brother’s room and me to go to my room.</a:t>
            </a:r>
          </a:p>
          <a:p>
            <a:pPr defTabSz="9144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each of the following words, listen carefully to the sample sentence and then try to determine its definition based on prior knowledge and context clues.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to each word, write “+” if you think the word has a </a:t>
            </a:r>
            <a:r>
              <a:rPr lang="en-US" b="1" dirty="0" smtClean="0"/>
              <a:t>positive</a:t>
            </a:r>
            <a:r>
              <a:rPr lang="en-US" dirty="0" smtClean="0"/>
              <a:t> connotation, “-” if you think it has a </a:t>
            </a:r>
            <a:r>
              <a:rPr lang="en-US" b="1" dirty="0" smtClean="0"/>
              <a:t>negative</a:t>
            </a:r>
            <a:r>
              <a:rPr lang="en-US" dirty="0" smtClean="0"/>
              <a:t> connotation, or “</a:t>
            </a:r>
            <a:r>
              <a:rPr lang="en-US" dirty="0" err="1" smtClean="0"/>
              <a:t>Neu</a:t>
            </a:r>
            <a:r>
              <a:rPr lang="en-US" dirty="0" smtClean="0"/>
              <a:t>” if you think the word is neutral.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For each of the following words, listen carefully to the sample sentence and then try to determine its definition based on prior knowledge and context clues.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to each word, write “+” if you think the word has a </a:t>
            </a:r>
            <a:r>
              <a:rPr lang="en-US" b="1" dirty="0" smtClean="0"/>
              <a:t>positive</a:t>
            </a:r>
            <a:r>
              <a:rPr lang="en-US" dirty="0" smtClean="0"/>
              <a:t> connotation, “-” if you think it has a </a:t>
            </a:r>
            <a:r>
              <a:rPr lang="en-US" b="1" dirty="0" smtClean="0"/>
              <a:t>negative</a:t>
            </a:r>
            <a:r>
              <a:rPr lang="en-US" dirty="0" smtClean="0"/>
              <a:t> connotation, or “</a:t>
            </a:r>
            <a:r>
              <a:rPr lang="en-US" dirty="0" err="1" smtClean="0"/>
              <a:t>Neu</a:t>
            </a:r>
            <a:r>
              <a:rPr lang="en-US" dirty="0" smtClean="0"/>
              <a:t>” if you think the word is neutral.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After the quiz, put a star next to each word that you correctly defined. These words need not be studied thoroughly, as you have already mastered their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of the following words, listen carefully to the sample sentence and then try to determine its definition based on prior knowledge and context clues.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to each word, write “+” if you think the word has a </a:t>
            </a:r>
            <a:r>
              <a:rPr lang="en-US" b="1" dirty="0" smtClean="0"/>
              <a:t>positive</a:t>
            </a:r>
            <a:r>
              <a:rPr lang="en-US" dirty="0" smtClean="0"/>
              <a:t> connotation, “-” if you think it has a </a:t>
            </a:r>
            <a:r>
              <a:rPr lang="en-US" b="1" dirty="0" smtClean="0"/>
              <a:t>negative</a:t>
            </a:r>
            <a:r>
              <a:rPr lang="en-US" dirty="0" smtClean="0"/>
              <a:t> connotation, or “</a:t>
            </a:r>
            <a:r>
              <a:rPr lang="en-US" dirty="0" err="1" smtClean="0"/>
              <a:t>Neu</a:t>
            </a:r>
            <a:r>
              <a:rPr lang="en-US" dirty="0" smtClean="0"/>
              <a:t>” if you think the word is neutral.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After the quiz, put a star next to each word that you correctly defined. These words need not be studied thoroughly, as you have already mastered their 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every question you missed, rewrite the definitions. </a:t>
            </a:r>
            <a:r>
              <a:rPr lang="en-US" b="1" dirty="0" smtClean="0"/>
              <a:t>Be sure to cross out the wrong answers!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01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96862"/>
            <a:ext cx="7467600" cy="1143000"/>
          </a:xfrm>
        </p:spPr>
        <p:txBody>
          <a:bodyPr/>
          <a:lstStyle/>
          <a:p>
            <a:r>
              <a:rPr lang="en-US" dirty="0" smtClean="0"/>
              <a:t>Vocabulary List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sz="quarter" idx="1"/>
          </p:nvPr>
        </p:nvSpPr>
        <p:spPr>
          <a:xfrm>
            <a:off x="457200" y="1203231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Assuage</a:t>
            </a:r>
            <a:r>
              <a:rPr lang="en-US" dirty="0" smtClean="0"/>
              <a:t> </a:t>
            </a:r>
            <a:r>
              <a:rPr lang="en-US" dirty="0" smtClean="0"/>
              <a:t>(Verb): </a:t>
            </a:r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 smtClean="0">
                <a:solidFill>
                  <a:schemeClr val="bg1"/>
                </a:solidFill>
              </a:rPr>
              <a:t>soothe, calm, or comfort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Piety</a:t>
            </a:r>
            <a:r>
              <a:rPr lang="en-US" dirty="0" smtClean="0"/>
              <a:t> (</a:t>
            </a:r>
            <a:r>
              <a:rPr lang="en-US" dirty="0" smtClean="0"/>
              <a:t>Noun</a:t>
            </a:r>
            <a:r>
              <a:rPr lang="en-US" dirty="0" smtClean="0"/>
              <a:t>.): </a:t>
            </a:r>
            <a:r>
              <a:rPr lang="en-US" dirty="0" smtClean="0">
                <a:solidFill>
                  <a:schemeClr val="bg1"/>
                </a:solidFill>
              </a:rPr>
              <a:t>Holiness</a:t>
            </a:r>
          </a:p>
          <a:p>
            <a:r>
              <a:rPr lang="en-US" dirty="0" smtClean="0"/>
              <a:t>Dictum</a:t>
            </a:r>
            <a:r>
              <a:rPr lang="en-US" dirty="0" smtClean="0"/>
              <a:t> (</a:t>
            </a:r>
            <a:r>
              <a:rPr lang="en-US" dirty="0" smtClean="0"/>
              <a:t>Noun</a:t>
            </a:r>
            <a:r>
              <a:rPr lang="en-US" dirty="0" smtClean="0"/>
              <a:t>.): </a:t>
            </a:r>
            <a:r>
              <a:rPr lang="en-US" dirty="0" smtClean="0">
                <a:solidFill>
                  <a:schemeClr val="bg1"/>
                </a:solidFill>
              </a:rPr>
              <a:t>An order or official decision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Taciturn</a:t>
            </a:r>
            <a:r>
              <a:rPr lang="en-US" dirty="0" smtClean="0"/>
              <a:t>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smtClean="0">
                <a:solidFill>
                  <a:schemeClr val="bg1"/>
                </a:solidFill>
              </a:rPr>
              <a:t>usually quiet or shy</a:t>
            </a:r>
          </a:p>
          <a:p>
            <a:r>
              <a:rPr lang="en-US" dirty="0" smtClean="0"/>
              <a:t>Swelter (Verb): </a:t>
            </a:r>
            <a:r>
              <a:rPr lang="en-US" dirty="0" smtClean="0">
                <a:solidFill>
                  <a:schemeClr val="bg1"/>
                </a:solidFill>
              </a:rPr>
              <a:t>To suffer from intense heat</a:t>
            </a:r>
          </a:p>
          <a:p>
            <a:r>
              <a:rPr lang="en-US" dirty="0" smtClean="0"/>
              <a:t>Malevolent (</a:t>
            </a:r>
            <a:r>
              <a:rPr lang="en-US" dirty="0" err="1" smtClean="0"/>
              <a:t>Adj</a:t>
            </a:r>
            <a:r>
              <a:rPr lang="en-US" dirty="0" smtClean="0"/>
              <a:t>):</a:t>
            </a:r>
            <a:endParaRPr lang="en-US" dirty="0" smtClean="0"/>
          </a:p>
        </p:txBody>
      </p:sp>
      <p:pic>
        <p:nvPicPr>
          <p:cNvPr id="2050" name="Picture 2" descr="https://encrypted-tbn3.gstatic.com/images?q=tbn:ANd9GcRTaSrRXb4iUvwbpJbfRc8XH1vkAdAF0zjiEmS5yKWDYZyyYKd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15" y="4000653"/>
            <a:ext cx="2586942" cy="284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ages1.wikia.nocookie.net/__cb20111127000553/protagonist/images/4/48/Chuckie_Finster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13" y="4120161"/>
            <a:ext cx="1696817" cy="260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0711"/>
            <a:ext cx="7467600" cy="1143000"/>
          </a:xfrm>
        </p:spPr>
        <p:txBody>
          <a:bodyPr/>
          <a:lstStyle/>
          <a:p>
            <a:r>
              <a:rPr lang="en-US" dirty="0" smtClean="0"/>
              <a:t>Vocabulary List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217" y="852289"/>
            <a:ext cx="8504881" cy="4873752"/>
          </a:xfrm>
        </p:spPr>
        <p:txBody>
          <a:bodyPr/>
          <a:lstStyle/>
          <a:p>
            <a:r>
              <a:rPr lang="en-US" dirty="0" smtClean="0"/>
              <a:t>Repertoire (Noun)- </a:t>
            </a:r>
          </a:p>
          <a:p>
            <a:r>
              <a:rPr lang="en-US" dirty="0" smtClean="0"/>
              <a:t>Predilection (Noun)-</a:t>
            </a:r>
          </a:p>
          <a:p>
            <a:r>
              <a:rPr lang="en-US" dirty="0" smtClean="0"/>
              <a:t>Domicile (Noun)- </a:t>
            </a:r>
            <a:r>
              <a:rPr lang="en-US" dirty="0" smtClean="0">
                <a:solidFill>
                  <a:schemeClr val="bg1"/>
                </a:solidFill>
              </a:rPr>
              <a:t>a place of residence or home</a:t>
            </a:r>
          </a:p>
          <a:p>
            <a:r>
              <a:rPr lang="en-US" dirty="0" smtClean="0"/>
              <a:t>Nebulous (</a:t>
            </a:r>
            <a:r>
              <a:rPr lang="en-US" dirty="0" err="1" smtClean="0"/>
              <a:t>Adj</a:t>
            </a:r>
            <a:r>
              <a:rPr lang="en-US" dirty="0" smtClean="0"/>
              <a:t>)- </a:t>
            </a:r>
            <a:r>
              <a:rPr lang="en-US" dirty="0" smtClean="0">
                <a:solidFill>
                  <a:schemeClr val="bg1"/>
                </a:solidFill>
              </a:rPr>
              <a:t>vague, confusing, hazy</a:t>
            </a:r>
          </a:p>
          <a:p>
            <a:r>
              <a:rPr lang="en-US" dirty="0" smtClean="0"/>
              <a:t>Foray (Noun)- </a:t>
            </a:r>
            <a:r>
              <a:rPr lang="en-US" dirty="0" smtClean="0">
                <a:solidFill>
                  <a:schemeClr val="bg1"/>
                </a:solidFill>
              </a:rPr>
              <a:t>the first attempt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10242" name="Picture 2" descr="http://www.digsdigs.com/photos/fallingwater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60301"/>
            <a:ext cx="3671746" cy="302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thumbs.imagekind.com/3762818_650/Obscured-by-Lavender-Fog.jpg?v=12961218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21" y="3560301"/>
            <a:ext cx="4448577" cy="295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60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96862"/>
            <a:ext cx="7467600" cy="1143000"/>
          </a:xfrm>
        </p:spPr>
        <p:txBody>
          <a:bodyPr/>
          <a:lstStyle/>
          <a:p>
            <a:r>
              <a:rPr lang="en-US" dirty="0" smtClean="0"/>
              <a:t>Vocabulary List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sz="quarter" idx="1"/>
          </p:nvPr>
        </p:nvSpPr>
        <p:spPr>
          <a:xfrm>
            <a:off x="457200" y="1203231"/>
            <a:ext cx="7934446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Assuage</a:t>
            </a:r>
            <a:r>
              <a:rPr lang="en-US" dirty="0" smtClean="0"/>
              <a:t> </a:t>
            </a:r>
            <a:r>
              <a:rPr lang="en-US" dirty="0" smtClean="0"/>
              <a:t>(Verb): To </a:t>
            </a:r>
            <a:r>
              <a:rPr lang="en-US" dirty="0" smtClean="0"/>
              <a:t>soothe, calm, or comfort </a:t>
            </a:r>
            <a:r>
              <a:rPr lang="en-US" b="1" dirty="0" smtClean="0"/>
              <a:t>(+)</a:t>
            </a:r>
            <a:endParaRPr lang="en-US" dirty="0" smtClean="0"/>
          </a:p>
          <a:p>
            <a:r>
              <a:rPr lang="en-US" dirty="0" smtClean="0"/>
              <a:t>Piety</a:t>
            </a:r>
            <a:r>
              <a:rPr lang="en-US" dirty="0" smtClean="0"/>
              <a:t> (</a:t>
            </a:r>
            <a:r>
              <a:rPr lang="en-US" dirty="0" smtClean="0"/>
              <a:t>Noun</a:t>
            </a:r>
            <a:r>
              <a:rPr lang="en-US" dirty="0" smtClean="0"/>
              <a:t>.): Holiness </a:t>
            </a:r>
            <a:r>
              <a:rPr lang="en-US" b="1" dirty="0" smtClean="0"/>
              <a:t>(+)</a:t>
            </a:r>
            <a:endParaRPr lang="en-US" dirty="0" smtClean="0"/>
          </a:p>
          <a:p>
            <a:r>
              <a:rPr lang="en-US" dirty="0" smtClean="0"/>
              <a:t>Dictum</a:t>
            </a:r>
            <a:r>
              <a:rPr lang="en-US" dirty="0" smtClean="0"/>
              <a:t> (</a:t>
            </a:r>
            <a:r>
              <a:rPr lang="en-US" dirty="0" smtClean="0"/>
              <a:t>Noun</a:t>
            </a:r>
            <a:r>
              <a:rPr lang="en-US" dirty="0" smtClean="0"/>
              <a:t>.): An order or official decision </a:t>
            </a:r>
            <a:r>
              <a:rPr lang="en-US" b="1" dirty="0" smtClean="0"/>
              <a:t>(</a:t>
            </a:r>
            <a:r>
              <a:rPr lang="en-US" b="1" dirty="0" err="1" smtClean="0"/>
              <a:t>neu</a:t>
            </a:r>
            <a:r>
              <a:rPr lang="en-US" b="1" dirty="0" smtClean="0"/>
              <a:t>)</a:t>
            </a:r>
            <a:endParaRPr lang="en-US" dirty="0" smtClean="0"/>
          </a:p>
          <a:p>
            <a:r>
              <a:rPr lang="en-US" dirty="0" smtClean="0"/>
              <a:t>Taciturn</a:t>
            </a:r>
            <a:r>
              <a:rPr lang="en-US" dirty="0" smtClean="0"/>
              <a:t> (</a:t>
            </a:r>
            <a:r>
              <a:rPr lang="en-US" dirty="0" err="1" smtClean="0"/>
              <a:t>Adj</a:t>
            </a:r>
            <a:r>
              <a:rPr lang="en-US" dirty="0" smtClean="0"/>
              <a:t>): usually quiet or shy </a:t>
            </a:r>
            <a:r>
              <a:rPr lang="en-US" b="1" dirty="0" smtClean="0"/>
              <a:t>(</a:t>
            </a:r>
            <a:r>
              <a:rPr lang="en-US" b="1" dirty="0" err="1" smtClean="0"/>
              <a:t>neu</a:t>
            </a:r>
            <a:r>
              <a:rPr lang="en-US" b="1" dirty="0" smtClean="0"/>
              <a:t>)</a:t>
            </a:r>
            <a:endParaRPr lang="en-US" dirty="0" smtClean="0"/>
          </a:p>
          <a:p>
            <a:r>
              <a:rPr lang="en-US" dirty="0" smtClean="0"/>
              <a:t>Swelter (Verb): To suffer from intense heat </a:t>
            </a:r>
            <a:r>
              <a:rPr lang="en-US" b="1" dirty="0" smtClean="0"/>
              <a:t>(-)</a:t>
            </a:r>
            <a:endParaRPr lang="en-US" dirty="0" smtClean="0"/>
          </a:p>
          <a:p>
            <a:r>
              <a:rPr lang="en-US" dirty="0" smtClean="0"/>
              <a:t>Malevolent (</a:t>
            </a:r>
            <a:r>
              <a:rPr lang="en-US" dirty="0" err="1" smtClean="0"/>
              <a:t>Adj</a:t>
            </a:r>
            <a:r>
              <a:rPr lang="en-US" dirty="0" smtClean="0"/>
              <a:t>): wishing harm to others </a:t>
            </a:r>
            <a:r>
              <a:rPr lang="en-US" b="1" dirty="0" smtClean="0"/>
              <a:t>(-)</a:t>
            </a:r>
            <a:endParaRPr lang="en-US" dirty="0" smtClean="0"/>
          </a:p>
        </p:txBody>
      </p:sp>
      <p:pic>
        <p:nvPicPr>
          <p:cNvPr id="2050" name="Picture 2" descr="https://encrypted-tbn3.gstatic.com/images?q=tbn:ANd9GcRTaSrRXb4iUvwbpJbfRc8XH1vkAdAF0zjiEmS5yKWDYZyyYKd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15" y="4000653"/>
            <a:ext cx="2586942" cy="284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ages1.wikia.nocookie.net/__cb20111127000553/protagonist/images/4/48/Chuckie_Finster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13" y="4120161"/>
            <a:ext cx="1696817" cy="260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3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0711"/>
            <a:ext cx="7467600" cy="1143000"/>
          </a:xfrm>
        </p:spPr>
        <p:txBody>
          <a:bodyPr/>
          <a:lstStyle/>
          <a:p>
            <a:r>
              <a:rPr lang="en-US" dirty="0" smtClean="0"/>
              <a:t>Vocabulary List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217" y="852289"/>
            <a:ext cx="8504881" cy="4873752"/>
          </a:xfrm>
        </p:spPr>
        <p:txBody>
          <a:bodyPr/>
          <a:lstStyle/>
          <a:p>
            <a:r>
              <a:rPr lang="en-US" dirty="0" smtClean="0"/>
              <a:t>Repertoire (Noun)- a set of skills or performances </a:t>
            </a:r>
            <a:r>
              <a:rPr lang="en-US" b="1" dirty="0" smtClean="0"/>
              <a:t>(+)</a:t>
            </a:r>
            <a:endParaRPr lang="en-US" dirty="0" smtClean="0"/>
          </a:p>
          <a:p>
            <a:r>
              <a:rPr lang="en-US" dirty="0" smtClean="0"/>
              <a:t>Predilection (Noun)- a preference or personal taste </a:t>
            </a:r>
            <a:r>
              <a:rPr lang="en-US" b="1" dirty="0" smtClean="0"/>
              <a:t>(</a:t>
            </a:r>
            <a:r>
              <a:rPr lang="en-US" b="1" dirty="0" err="1" smtClean="0"/>
              <a:t>neu</a:t>
            </a:r>
            <a:r>
              <a:rPr lang="en-US" b="1" dirty="0" smtClean="0"/>
              <a:t>)</a:t>
            </a:r>
            <a:endParaRPr lang="en-US" dirty="0" smtClean="0"/>
          </a:p>
          <a:p>
            <a:r>
              <a:rPr lang="en-US" dirty="0" smtClean="0"/>
              <a:t>Domicile (Noun)- a place of residence or home </a:t>
            </a:r>
            <a:r>
              <a:rPr lang="en-US" b="1" dirty="0" smtClean="0"/>
              <a:t>(+)</a:t>
            </a:r>
            <a:endParaRPr lang="en-US" dirty="0" smtClean="0"/>
          </a:p>
          <a:p>
            <a:r>
              <a:rPr lang="en-US" dirty="0" smtClean="0"/>
              <a:t>Nebulous (</a:t>
            </a:r>
            <a:r>
              <a:rPr lang="en-US" dirty="0" err="1" smtClean="0"/>
              <a:t>Adj</a:t>
            </a:r>
            <a:r>
              <a:rPr lang="en-US" dirty="0" smtClean="0"/>
              <a:t>)- vague, confusing, hazy </a:t>
            </a:r>
            <a:r>
              <a:rPr lang="en-US" b="1" dirty="0" smtClean="0"/>
              <a:t>(-)</a:t>
            </a:r>
            <a:endParaRPr lang="en-US" dirty="0" smtClean="0"/>
          </a:p>
          <a:p>
            <a:r>
              <a:rPr lang="en-US" dirty="0" smtClean="0"/>
              <a:t>Foray (Noun)- the first attempt </a:t>
            </a:r>
            <a:r>
              <a:rPr lang="en-US" b="1" dirty="0" smtClean="0"/>
              <a:t>(</a:t>
            </a:r>
            <a:r>
              <a:rPr lang="en-US" b="1" dirty="0" err="1" smtClean="0"/>
              <a:t>neu</a:t>
            </a:r>
            <a:r>
              <a:rPr lang="en-US" b="1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42" name="Picture 2" descr="http://www.digsdigs.com/photos/fallingwater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60301"/>
            <a:ext cx="3671746" cy="302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thumbs.imagekind.com/3762818_650/Obscured-by-Lavender-Fog.jpg?v=12961218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21" y="3560301"/>
            <a:ext cx="4448577" cy="295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432</TotalTime>
  <Words>1403</Words>
  <Application>Microsoft Office PowerPoint</Application>
  <PresentationFormat>On-screen Show (4:3)</PresentationFormat>
  <Paragraphs>132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Warm-Up</vt:lpstr>
      <vt:lpstr>Pre-Quiz</vt:lpstr>
      <vt:lpstr>Pre-Quiz</vt:lpstr>
      <vt:lpstr>Pre-Quiz</vt:lpstr>
      <vt:lpstr>Pre-Quiz</vt:lpstr>
      <vt:lpstr>Vocabulary List #7</vt:lpstr>
      <vt:lpstr>Vocabulary List #7</vt:lpstr>
      <vt:lpstr>Vocabulary List #7</vt:lpstr>
      <vt:lpstr>Vocabulary List #7</vt:lpstr>
      <vt:lpstr>Possessive nouns and pronouns</vt:lpstr>
      <vt:lpstr>Possessive nouns and pronouns</vt:lpstr>
      <vt:lpstr>Possessive nouns and pronouns</vt:lpstr>
      <vt:lpstr>Possessive nouns and pronouns</vt:lpstr>
      <vt:lpstr>Possessive nouns and pronouns</vt:lpstr>
      <vt:lpstr>Possessive nouns and pronouns</vt:lpstr>
      <vt:lpstr>Possessive nouns and pronouns</vt:lpstr>
      <vt:lpstr>Possessive nouns and pronouns</vt:lpstr>
      <vt:lpstr>Possessive nouns and pronouns</vt:lpstr>
      <vt:lpstr>Possessive nouns and pronouns</vt:lpstr>
      <vt:lpstr>Possessive nouns and pronouns</vt:lpstr>
      <vt:lpstr>Possessive nouns and pronouns</vt:lpstr>
      <vt:lpstr>Possessive nouns and pronouns</vt:lpstr>
      <vt:lpstr>Possessive nouns and pronouns</vt:lpstr>
      <vt:lpstr>Rewrite these sentences, replacing the possessive pronouns with possessive nouns.  (eg: her house is massive! = oprah’s house is massive!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#4</dc:title>
  <dc:creator>Jaclyn Burton</dc:creator>
  <cp:lastModifiedBy>Jaymo</cp:lastModifiedBy>
  <cp:revision>16</cp:revision>
  <dcterms:created xsi:type="dcterms:W3CDTF">2013-10-08T22:34:14Z</dcterms:created>
  <dcterms:modified xsi:type="dcterms:W3CDTF">2013-10-09T01:09:57Z</dcterms:modified>
</cp:coreProperties>
</file>