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4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AB5D232-1929-DB4D-9283-AF636C0215F4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0510D8C3-03AC-2A44-98E3-15A584FC24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  <p:sldLayoutId id="214748373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Symbolism in The Scarlet Ibis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Burton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Symbol?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Symbol: A word or object that stands for another word or object. The object or word can be seen with the eye or not visible.</a:t>
            </a:r>
          </a:p>
          <a:p>
            <a:r>
              <a:rPr lang="en-US" sz="3200" dirty="0" smtClean="0"/>
              <a:t>For example, what is the symbol for peace? </a:t>
            </a:r>
          </a:p>
          <a:p>
            <a:r>
              <a:rPr lang="en-US" sz="3200" dirty="0" smtClean="0"/>
              <a:t>What are some other common symbols in our society? 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in “The Scarlet Ibis”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Brainstorm and compile a list of the symbols you believe are in “The Scarlet Ibis.”</a:t>
            </a:r>
          </a:p>
          <a:p>
            <a:r>
              <a:rPr lang="en-US" sz="3200" dirty="0" smtClean="0"/>
              <a:t>Then, write what you think they might mean/how they are related to the theme/characters within the story. 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At that moment the bird began to flutter, but the wings were uncoordinated, and amid much flapping and a spray of flying feathers, it tumbled down, bumping through the limbs of the bleeding tree and landing at our feet with a thud. Its long, graceful neck jerked twice into an S, then straightened out, and the bird was still. A white veil came over the eyes and the long white beak unhinged. Its legs were crossed and its </a:t>
            </a:r>
            <a:r>
              <a:rPr lang="en-US" dirty="0" err="1" smtClean="0"/>
              <a:t>clawlike</a:t>
            </a:r>
            <a:r>
              <a:rPr lang="en-US" dirty="0" smtClean="0"/>
              <a:t> feet were delicately curved at rest. Even death did not mar its grace, for it lay on the earth like a broken vase of red flowers, and we stood around it, awed by its exotic beauty.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Doodle/Scarlet Ibis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056062"/>
          </a:xfrm>
        </p:spPr>
        <p:txBody>
          <a:bodyPr/>
          <a:lstStyle/>
          <a:p>
            <a:r>
              <a:rPr lang="en-US" dirty="0" smtClean="0"/>
              <a:t>How are Doodle and the scarlet ibis similar? Identify the characteristics. 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499" y="2590870"/>
            <a:ext cx="2679557" cy="370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2785" y="2590870"/>
            <a:ext cx="3555228" cy="271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Scarlet Ibis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"Dead birds is bad luck," said Aunt </a:t>
            </a:r>
            <a:r>
              <a:rPr lang="en-US" dirty="0" err="1" smtClean="0"/>
              <a:t>Nicey</a:t>
            </a:r>
            <a:r>
              <a:rPr lang="en-US" dirty="0" smtClean="0"/>
              <a:t>, poking her head from the kitchen door. "Specially red dead birds!”</a:t>
            </a:r>
          </a:p>
          <a:p>
            <a:r>
              <a:rPr lang="en-US" dirty="0" smtClean="0"/>
              <a:t>What is this bird a symbol of?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" y="3408363"/>
            <a:ext cx="36576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3606" y="3408363"/>
            <a:ext cx="3838152" cy="271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in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be a symbol for you?</a:t>
            </a:r>
          </a:p>
          <a:p>
            <a:r>
              <a:rPr lang="en-US" dirty="0" smtClean="0"/>
              <a:t>What could be a symbol for your culture?</a:t>
            </a:r>
          </a:p>
          <a:p>
            <a:r>
              <a:rPr lang="en-US" dirty="0" smtClean="0"/>
              <a:t>What could be a symbol for our culture?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visual that is a symbol of you, your family/culture, or our culture. </a:t>
            </a:r>
          </a:p>
          <a:p>
            <a:r>
              <a:rPr lang="en-US" dirty="0" smtClean="0"/>
              <a:t>Be creative! </a:t>
            </a:r>
          </a:p>
          <a:p>
            <a:r>
              <a:rPr lang="en-US" dirty="0" smtClean="0"/>
              <a:t>Make it stand out.</a:t>
            </a:r>
          </a:p>
          <a:p>
            <a:r>
              <a:rPr lang="en-US" dirty="0" smtClean="0"/>
              <a:t>Write a paragraph explaining your symbol, and evaluating how it depicts you, your family, or our culture.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666</TotalTime>
  <Words>375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Symbolism in The Scarlet Ibis</vt:lpstr>
      <vt:lpstr>What is a Symbol?</vt:lpstr>
      <vt:lpstr>Symbols in “The Scarlet Ibis”</vt:lpstr>
      <vt:lpstr>Close Reading</vt:lpstr>
      <vt:lpstr>Doodle/Scarlet Ibis</vt:lpstr>
      <vt:lpstr>The Scarlet Ibis</vt:lpstr>
      <vt:lpstr>Symbols in your life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Symbolism in The Scarlet Ibis</dc:title>
  <dc:creator>Jaclyn Burton</dc:creator>
  <cp:lastModifiedBy>Jaclyn Burton</cp:lastModifiedBy>
  <cp:revision>2</cp:revision>
  <dcterms:created xsi:type="dcterms:W3CDTF">2013-09-05T17:55:53Z</dcterms:created>
  <dcterms:modified xsi:type="dcterms:W3CDTF">2013-09-06T05:02:27Z</dcterms:modified>
</cp:coreProperties>
</file>