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46E9BC-FFAA-1847-A4F6-36EAE5B3061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97A429-7E42-D24B-8A37-ECAB1AF4D2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tdistrict.org/valenc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Ms. Burton</a:t>
            </a:r>
          </a:p>
          <a:p>
            <a:r>
              <a:rPr lang="en-US" dirty="0" smtClean="0"/>
              <a:t>English 9A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5333"/>
            <a:ext cx="8229600" cy="4525963"/>
          </a:xfrm>
        </p:spPr>
        <p:txBody>
          <a:bodyPr/>
          <a:lstStyle/>
          <a:p>
            <a:r>
              <a:rPr lang="en-US" dirty="0" smtClean="0"/>
              <a:t>Double Spaced</a:t>
            </a:r>
          </a:p>
          <a:p>
            <a:r>
              <a:rPr lang="en-US" dirty="0" smtClean="0"/>
              <a:t>12 pt font</a:t>
            </a:r>
          </a:p>
          <a:p>
            <a:r>
              <a:rPr lang="en-US" dirty="0" smtClean="0"/>
              <a:t>Times New Roman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3523" y="3005667"/>
            <a:ext cx="5173144" cy="335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inch margins on all sides</a:t>
            </a:r>
          </a:p>
          <a:p>
            <a:r>
              <a:rPr lang="en-US" dirty="0" smtClean="0"/>
              <a:t>Header: Your last name and the running page number 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3602" y="3037261"/>
            <a:ext cx="4874597" cy="3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4 lines on left side:</a:t>
            </a:r>
          </a:p>
          <a:p>
            <a:pPr>
              <a:buNone/>
            </a:pPr>
            <a:r>
              <a:rPr lang="en-US" dirty="0" smtClean="0"/>
              <a:t>Your Name</a:t>
            </a:r>
          </a:p>
          <a:p>
            <a:pPr>
              <a:buNone/>
            </a:pPr>
            <a:r>
              <a:rPr lang="en-US" dirty="0" smtClean="0"/>
              <a:t>My Name</a:t>
            </a:r>
          </a:p>
          <a:p>
            <a:pPr>
              <a:buNone/>
            </a:pPr>
            <a:r>
              <a:rPr lang="en-US" dirty="0" smtClean="0"/>
              <a:t>Name of class</a:t>
            </a:r>
          </a:p>
          <a:p>
            <a:pPr>
              <a:buNone/>
            </a:pPr>
            <a:r>
              <a:rPr lang="en-US" dirty="0" smtClean="0"/>
              <a:t>Date (Day Month Year)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Title: Centered, not bold, italicized or underlined. In the same font as rest of essay.</a:t>
            </a:r>
          </a:p>
          <a:p>
            <a:r>
              <a:rPr lang="en-US" dirty="0" smtClean="0"/>
              <a:t>All paragraphs are indented a half inch.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8190" y="3662363"/>
            <a:ext cx="3718006" cy="278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www.hartdistrict.org/valencia</a:t>
            </a:r>
            <a:endParaRPr lang="en-US" dirty="0" smtClean="0"/>
          </a:p>
          <a:p>
            <a:r>
              <a:rPr lang="en-US" dirty="0" smtClean="0"/>
              <a:t>Go the English Department page, and you will see a Department Writing Guide.</a:t>
            </a:r>
          </a:p>
          <a:p>
            <a:r>
              <a:rPr lang="en-US" dirty="0" smtClean="0"/>
              <a:t>More MLA Formatting help is on the link that says MLA Style.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88</TotalTime>
  <Words>120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MLA Format</vt:lpstr>
      <vt:lpstr>MLA FORMAT</vt:lpstr>
      <vt:lpstr>MLA FORMAT</vt:lpstr>
      <vt:lpstr>MLA FORMAT</vt:lpstr>
      <vt:lpstr>MLA Format</vt:lpstr>
      <vt:lpstr>MLA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</dc:title>
  <dc:creator>Jaclyn Burton</dc:creator>
  <cp:lastModifiedBy>SysOp-VA</cp:lastModifiedBy>
  <cp:revision>2</cp:revision>
  <dcterms:created xsi:type="dcterms:W3CDTF">2013-08-16T02:03:12Z</dcterms:created>
  <dcterms:modified xsi:type="dcterms:W3CDTF">2013-08-16T22:27:42Z</dcterms:modified>
</cp:coreProperties>
</file>