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E4E3818B-ED6E-8C4C-9328-FBAEA96E62CE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E65010D3-9D0C-B344-915D-FA202701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Ms. Burton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9A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02693"/>
            <a:ext cx="7857825" cy="4788507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Every day a warm-up will be on the board for you to complete. Start working on it as soon as you come into class.</a:t>
            </a:r>
          </a:p>
          <a:p>
            <a:r>
              <a:rPr lang="en-US" sz="2800" dirty="0" smtClean="0"/>
              <a:t>Describe an obstacle you overcame over the weekend. What happened? How did you overcome that obstacle? 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Week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1) Untenanted (adj.): Not leased to or occupied by a tenant. (An unoccupied apartment). </a:t>
            </a:r>
          </a:p>
          <a:p>
            <a:pPr>
              <a:buNone/>
            </a:pPr>
            <a:r>
              <a:rPr lang="en-US" dirty="0" smtClean="0"/>
              <a:t>2) Invalid (</a:t>
            </a:r>
            <a:r>
              <a:rPr lang="en-US" dirty="0" err="1" smtClean="0"/>
              <a:t>n</a:t>
            </a:r>
            <a:r>
              <a:rPr lang="en-US" dirty="0" smtClean="0"/>
              <a:t>): Patient, sick person. </a:t>
            </a:r>
          </a:p>
          <a:p>
            <a:pPr>
              <a:buNone/>
            </a:pPr>
            <a:r>
              <a:rPr lang="en-US" dirty="0" smtClean="0"/>
              <a:t>3) Infallibility (</a:t>
            </a:r>
            <a:r>
              <a:rPr lang="en-US" dirty="0" err="1" smtClean="0"/>
              <a:t>n</a:t>
            </a:r>
            <a:r>
              <a:rPr lang="en-US" dirty="0" smtClean="0"/>
              <a:t>): The inability to be wrong. </a:t>
            </a:r>
          </a:p>
          <a:p>
            <a:pPr>
              <a:buNone/>
            </a:pPr>
            <a:r>
              <a:rPr lang="en-US" dirty="0" smtClean="0"/>
              <a:t>4) Unfurled (adj.) : Become spread out from a rolled state. </a:t>
            </a:r>
          </a:p>
          <a:p>
            <a:pPr>
              <a:buNone/>
            </a:pPr>
            <a:r>
              <a:rPr lang="en-US" dirty="0" smtClean="0"/>
              <a:t>5) Blighted (</a:t>
            </a:r>
            <a:r>
              <a:rPr lang="en-US" dirty="0" err="1" smtClean="0"/>
              <a:t>adj</a:t>
            </a:r>
            <a:r>
              <a:rPr lang="en-US" dirty="0" smtClean="0"/>
              <a:t>) : Spoiled, harmed or destroyed. </a:t>
            </a:r>
          </a:p>
          <a:p>
            <a:pPr>
              <a:buNone/>
            </a:pPr>
            <a:r>
              <a:rPr lang="en-US" dirty="0" smtClean="0"/>
              <a:t>6) Doggedness (</a:t>
            </a:r>
            <a:r>
              <a:rPr lang="en-US" dirty="0" err="1" smtClean="0"/>
              <a:t>n</a:t>
            </a:r>
            <a:r>
              <a:rPr lang="en-US" dirty="0" smtClean="0"/>
              <a:t>): Persistent determination.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Week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7) Poised (</a:t>
            </a:r>
            <a:r>
              <a:rPr lang="en-US" dirty="0" err="1" smtClean="0"/>
              <a:t>adj</a:t>
            </a:r>
            <a:r>
              <a:rPr lang="en-US" dirty="0" smtClean="0"/>
              <a:t>): Having a self-assured manner.</a:t>
            </a:r>
          </a:p>
          <a:p>
            <a:pPr>
              <a:buNone/>
            </a:pPr>
            <a:r>
              <a:rPr lang="en-US" dirty="0" smtClean="0"/>
              <a:t>8) Precariously (adv): Dangerously lacking in security. </a:t>
            </a:r>
          </a:p>
          <a:p>
            <a:pPr>
              <a:buNone/>
            </a:pPr>
            <a:r>
              <a:rPr lang="en-US" dirty="0" smtClean="0"/>
              <a:t>9) Gilded (</a:t>
            </a:r>
            <a:r>
              <a:rPr lang="en-US" dirty="0" err="1" smtClean="0"/>
              <a:t>adj</a:t>
            </a:r>
            <a:r>
              <a:rPr lang="en-US" dirty="0" smtClean="0"/>
              <a:t>): Covered thinly with gold leaf. </a:t>
            </a:r>
          </a:p>
          <a:p>
            <a:pPr>
              <a:buNone/>
            </a:pPr>
            <a:r>
              <a:rPr lang="en-US" dirty="0" smtClean="0"/>
              <a:t>10) Evanesce (</a:t>
            </a:r>
            <a:r>
              <a:rPr lang="en-US" dirty="0" err="1" smtClean="0"/>
              <a:t>v</a:t>
            </a:r>
            <a:r>
              <a:rPr lang="en-US" dirty="0" smtClean="0"/>
              <a:t>): Pass out of sight, memory or existence.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Person, place, thing, idea, or quality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Person: girl, astronaut, boyfriend, 2Pac.</a:t>
            </a:r>
          </a:p>
          <a:p>
            <a:r>
              <a:rPr lang="en-US" dirty="0" smtClean="0"/>
              <a:t>Place: Valencia High, Hogwarts, New York, countryside.</a:t>
            </a:r>
          </a:p>
          <a:p>
            <a:r>
              <a:rPr lang="en-US" dirty="0" smtClean="0"/>
              <a:t>Thing: </a:t>
            </a:r>
            <a:r>
              <a:rPr lang="en-US" dirty="0" err="1" smtClean="0"/>
              <a:t>iPad</a:t>
            </a:r>
            <a:r>
              <a:rPr lang="en-US" dirty="0" smtClean="0"/>
              <a:t>, spider, mall, salad.</a:t>
            </a:r>
          </a:p>
          <a:p>
            <a:r>
              <a:rPr lang="en-US" dirty="0" smtClean="0"/>
              <a:t>Idea: democracy, truth, illusion, fantasy.</a:t>
            </a:r>
          </a:p>
          <a:p>
            <a:r>
              <a:rPr lang="en-US" dirty="0" smtClean="0"/>
              <a:t>Quality: beauty, caring, hatred, boredom.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out a sheet of paper</a:t>
            </a:r>
          </a:p>
          <a:p>
            <a:r>
              <a:rPr lang="en-US" dirty="0" smtClean="0"/>
              <a:t>Fold it in half and write nouns in the center</a:t>
            </a:r>
          </a:p>
          <a:p>
            <a:r>
              <a:rPr lang="en-US" dirty="0" smtClean="0"/>
              <a:t>On the left side, write as many </a:t>
            </a:r>
            <a:r>
              <a:rPr lang="en-US" sz="3200" b="1" dirty="0" smtClean="0"/>
              <a:t>concrete</a:t>
            </a:r>
            <a:r>
              <a:rPr lang="en-US" dirty="0" smtClean="0"/>
              <a:t> nouns as you can that you see in the classroom.</a:t>
            </a:r>
          </a:p>
          <a:p>
            <a:r>
              <a:rPr lang="en-US" dirty="0" smtClean="0"/>
              <a:t>On the right side, write as many </a:t>
            </a:r>
            <a:r>
              <a:rPr lang="en-US" sz="3200" b="1" dirty="0" smtClean="0"/>
              <a:t>abstract</a:t>
            </a:r>
            <a:r>
              <a:rPr lang="en-US" dirty="0" smtClean="0"/>
              <a:t> nouns that you feel or see within the classroom.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poem to yourself silently, noting any important ideas within the poem about challenges or obstacles.</a:t>
            </a:r>
          </a:p>
          <a:p>
            <a:r>
              <a:rPr lang="en-US" dirty="0" smtClean="0"/>
              <a:t>Read- aloud</a:t>
            </a:r>
          </a:p>
          <a:p>
            <a:r>
              <a:rPr lang="en-US" dirty="0" smtClean="0"/>
              <a:t>In groups, answer the questions provided.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own poem about an everyday obstacle your face or a specific challenge you have overcome in your life! </a:t>
            </a:r>
          </a:p>
          <a:p>
            <a:r>
              <a:rPr lang="en-US" dirty="0" smtClean="0"/>
              <a:t>Any form is acceptable. </a:t>
            </a:r>
          </a:p>
          <a:p>
            <a:r>
              <a:rPr lang="en-US" dirty="0" smtClean="0"/>
              <a:t>Be as creative as you’d like.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233</TotalTime>
  <Words>374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Inkwell</vt:lpstr>
      <vt:lpstr>Ms. Burton</vt:lpstr>
      <vt:lpstr>Warm-Up</vt:lpstr>
      <vt:lpstr>Vocabulary Week #1</vt:lpstr>
      <vt:lpstr>Vocabulary Week 1</vt:lpstr>
      <vt:lpstr>Nouns</vt:lpstr>
      <vt:lpstr>Nouns</vt:lpstr>
      <vt:lpstr>Poetry and Challenges</vt:lpstr>
      <vt:lpstr>Poetry Writing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Ms. Burton</dc:title>
  <dc:creator>Jaclyn Burton</dc:creator>
  <cp:lastModifiedBy>SysOp-VA</cp:lastModifiedBy>
  <cp:revision>4</cp:revision>
  <dcterms:created xsi:type="dcterms:W3CDTF">2013-08-19T16:21:24Z</dcterms:created>
  <dcterms:modified xsi:type="dcterms:W3CDTF">2013-08-19T19:47:07Z</dcterms:modified>
</cp:coreProperties>
</file>